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/>
    <p:restoredTop sz="94650"/>
  </p:normalViewPr>
  <p:slideViewPr>
    <p:cSldViewPr snapToGrid="0" snapToObjects="1">
      <p:cViewPr varScale="1">
        <p:scale>
          <a:sx n="94" d="100"/>
          <a:sy n="94" d="100"/>
        </p:scale>
        <p:origin x="2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7267C-2782-43C7-B72B-614D56A684E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94C73D4-1F13-49A9-B4F4-D22C5A7A9952}">
      <dgm:prSet/>
      <dgm:spPr/>
      <dgm:t>
        <a:bodyPr/>
        <a:lstStyle/>
        <a:p>
          <a:pPr>
            <a:defRPr cap="all"/>
          </a:pPr>
          <a:r>
            <a:rPr lang="en-US"/>
            <a:t>Used Unity3D to build scenes and assets.</a:t>
          </a:r>
        </a:p>
      </dgm:t>
    </dgm:pt>
    <dgm:pt modelId="{732C7E96-2433-47A6-9F1B-8BD98878B04C}" type="parTrans" cxnId="{2EA7912B-DC76-4867-902B-BFFA4DEE5951}">
      <dgm:prSet/>
      <dgm:spPr/>
      <dgm:t>
        <a:bodyPr/>
        <a:lstStyle/>
        <a:p>
          <a:endParaRPr lang="en-US"/>
        </a:p>
      </dgm:t>
    </dgm:pt>
    <dgm:pt modelId="{9F67E57A-1294-44D4-933F-CF731CBCC46C}" type="sibTrans" cxnId="{2EA7912B-DC76-4867-902B-BFFA4DEE5951}">
      <dgm:prSet/>
      <dgm:spPr/>
      <dgm:t>
        <a:bodyPr/>
        <a:lstStyle/>
        <a:p>
          <a:endParaRPr lang="en-US"/>
        </a:p>
      </dgm:t>
    </dgm:pt>
    <dgm:pt modelId="{40C04F59-8C91-48F6-86E9-ECE43DBD6275}">
      <dgm:prSet/>
      <dgm:spPr/>
      <dgm:t>
        <a:bodyPr/>
        <a:lstStyle/>
        <a:p>
          <a:pPr>
            <a:defRPr cap="all"/>
          </a:pPr>
          <a:r>
            <a:rPr lang="en-US"/>
            <a:t>Used GoogleVR to export from Unity3D to VR.</a:t>
          </a:r>
        </a:p>
      </dgm:t>
    </dgm:pt>
    <dgm:pt modelId="{F2E275AE-AB8D-4EEF-BDAE-2DD89DC0C366}" type="parTrans" cxnId="{6769113E-EA9B-43D2-9502-220B689ED580}">
      <dgm:prSet/>
      <dgm:spPr/>
      <dgm:t>
        <a:bodyPr/>
        <a:lstStyle/>
        <a:p>
          <a:endParaRPr lang="en-US"/>
        </a:p>
      </dgm:t>
    </dgm:pt>
    <dgm:pt modelId="{877FD7C8-2745-4E6D-9BDA-39B66DF92CA2}" type="sibTrans" cxnId="{6769113E-EA9B-43D2-9502-220B689ED580}">
      <dgm:prSet/>
      <dgm:spPr/>
      <dgm:t>
        <a:bodyPr/>
        <a:lstStyle/>
        <a:p>
          <a:endParaRPr lang="en-US"/>
        </a:p>
      </dgm:t>
    </dgm:pt>
    <dgm:pt modelId="{3B791CBD-5A29-4E86-8D59-0487077616E7}">
      <dgm:prSet/>
      <dgm:spPr/>
      <dgm:t>
        <a:bodyPr/>
        <a:lstStyle/>
        <a:p>
          <a:pPr>
            <a:defRPr cap="all"/>
          </a:pPr>
          <a:r>
            <a:rPr lang="en-US"/>
            <a:t>Used C# to modify buttons and select</a:t>
          </a:r>
        </a:p>
      </dgm:t>
    </dgm:pt>
    <dgm:pt modelId="{DD8F6E0B-2600-43B7-913E-E32F230E1B7F}" type="parTrans" cxnId="{D2EF6A64-B460-4C80-B6AF-DFFC50DA5EA8}">
      <dgm:prSet/>
      <dgm:spPr/>
      <dgm:t>
        <a:bodyPr/>
        <a:lstStyle/>
        <a:p>
          <a:endParaRPr lang="en-US"/>
        </a:p>
      </dgm:t>
    </dgm:pt>
    <dgm:pt modelId="{814FB185-B9D8-4B99-8A11-2D703432D023}" type="sibTrans" cxnId="{D2EF6A64-B460-4C80-B6AF-DFFC50DA5EA8}">
      <dgm:prSet/>
      <dgm:spPr/>
      <dgm:t>
        <a:bodyPr/>
        <a:lstStyle/>
        <a:p>
          <a:endParaRPr lang="en-US"/>
        </a:p>
      </dgm:t>
    </dgm:pt>
    <dgm:pt modelId="{8087411F-225C-43FC-9AE2-890517E3C3B3}" type="pres">
      <dgm:prSet presAssocID="{1B17267C-2782-43C7-B72B-614D56A684E6}" presName="root" presStyleCnt="0">
        <dgm:presLayoutVars>
          <dgm:dir/>
          <dgm:resizeHandles val="exact"/>
        </dgm:presLayoutVars>
      </dgm:prSet>
      <dgm:spPr/>
    </dgm:pt>
    <dgm:pt modelId="{519B42CA-3908-47EE-8990-735363810A2A}" type="pres">
      <dgm:prSet presAssocID="{E94C73D4-1F13-49A9-B4F4-D22C5A7A9952}" presName="compNode" presStyleCnt="0"/>
      <dgm:spPr/>
    </dgm:pt>
    <dgm:pt modelId="{A257A526-0415-48F1-B57B-DEFDB5670C5C}" type="pres">
      <dgm:prSet presAssocID="{E94C73D4-1F13-49A9-B4F4-D22C5A7A9952}" presName="iconBgRect" presStyleLbl="bgShp" presStyleIdx="0" presStyleCnt="3"/>
      <dgm:spPr/>
    </dgm:pt>
    <dgm:pt modelId="{EAF0EF35-2706-428F-A02C-45879F99ECA1}" type="pres">
      <dgm:prSet presAssocID="{E94C73D4-1F13-49A9-B4F4-D22C5A7A99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037D788C-2F9C-42F0-BC26-44D1630E5876}" type="pres">
      <dgm:prSet presAssocID="{E94C73D4-1F13-49A9-B4F4-D22C5A7A9952}" presName="spaceRect" presStyleCnt="0"/>
      <dgm:spPr/>
    </dgm:pt>
    <dgm:pt modelId="{D2E3085F-279F-4D7B-BC5B-6F700CC92D76}" type="pres">
      <dgm:prSet presAssocID="{E94C73D4-1F13-49A9-B4F4-D22C5A7A9952}" presName="textRect" presStyleLbl="revTx" presStyleIdx="0" presStyleCnt="3">
        <dgm:presLayoutVars>
          <dgm:chMax val="1"/>
          <dgm:chPref val="1"/>
        </dgm:presLayoutVars>
      </dgm:prSet>
      <dgm:spPr/>
    </dgm:pt>
    <dgm:pt modelId="{5CFCED8D-342F-480A-8016-A27249C68EAA}" type="pres">
      <dgm:prSet presAssocID="{9F67E57A-1294-44D4-933F-CF731CBCC46C}" presName="sibTrans" presStyleCnt="0"/>
      <dgm:spPr/>
    </dgm:pt>
    <dgm:pt modelId="{25677B43-8C0B-4138-9936-B56D48BAA38D}" type="pres">
      <dgm:prSet presAssocID="{40C04F59-8C91-48F6-86E9-ECE43DBD6275}" presName="compNode" presStyleCnt="0"/>
      <dgm:spPr/>
    </dgm:pt>
    <dgm:pt modelId="{806F4304-1F80-4BF1-A845-A4DFFD870623}" type="pres">
      <dgm:prSet presAssocID="{40C04F59-8C91-48F6-86E9-ECE43DBD6275}" presName="iconBgRect" presStyleLbl="bgShp" presStyleIdx="1" presStyleCnt="3"/>
      <dgm:spPr/>
    </dgm:pt>
    <dgm:pt modelId="{67FAA158-7A81-4A98-9591-CAAD6256FC9D}" type="pres">
      <dgm:prSet presAssocID="{40C04F59-8C91-48F6-86E9-ECE43DBD62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6932763F-ECAA-4475-A792-5DC300F44A8A}" type="pres">
      <dgm:prSet presAssocID="{40C04F59-8C91-48F6-86E9-ECE43DBD6275}" presName="spaceRect" presStyleCnt="0"/>
      <dgm:spPr/>
    </dgm:pt>
    <dgm:pt modelId="{4EF10EA0-AA7F-4E1D-9A29-C249A7DE405B}" type="pres">
      <dgm:prSet presAssocID="{40C04F59-8C91-48F6-86E9-ECE43DBD6275}" presName="textRect" presStyleLbl="revTx" presStyleIdx="1" presStyleCnt="3">
        <dgm:presLayoutVars>
          <dgm:chMax val="1"/>
          <dgm:chPref val="1"/>
        </dgm:presLayoutVars>
      </dgm:prSet>
      <dgm:spPr/>
    </dgm:pt>
    <dgm:pt modelId="{5B7EF020-60F8-4D5A-8D36-1B1703434AFA}" type="pres">
      <dgm:prSet presAssocID="{877FD7C8-2745-4E6D-9BDA-39B66DF92CA2}" presName="sibTrans" presStyleCnt="0"/>
      <dgm:spPr/>
    </dgm:pt>
    <dgm:pt modelId="{59909168-259A-4E4C-9287-BC762023D07A}" type="pres">
      <dgm:prSet presAssocID="{3B791CBD-5A29-4E86-8D59-0487077616E7}" presName="compNode" presStyleCnt="0"/>
      <dgm:spPr/>
    </dgm:pt>
    <dgm:pt modelId="{FEF148BA-127F-4E71-9AD9-B976F0938B99}" type="pres">
      <dgm:prSet presAssocID="{3B791CBD-5A29-4E86-8D59-0487077616E7}" presName="iconBgRect" presStyleLbl="bgShp" presStyleIdx="2" presStyleCnt="3"/>
      <dgm:spPr/>
    </dgm:pt>
    <dgm:pt modelId="{5BF31A8C-F485-4B8C-A48F-2E1E306704D2}" type="pres">
      <dgm:prSet presAssocID="{3B791CBD-5A29-4E86-8D59-0487077616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0265A4B7-562B-4BD1-9E03-5BF02BA3D966}" type="pres">
      <dgm:prSet presAssocID="{3B791CBD-5A29-4E86-8D59-0487077616E7}" presName="spaceRect" presStyleCnt="0"/>
      <dgm:spPr/>
    </dgm:pt>
    <dgm:pt modelId="{FA3FF544-4DE1-448B-82E2-A0FD9A7F6630}" type="pres">
      <dgm:prSet presAssocID="{3B791CBD-5A29-4E86-8D59-0487077616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96242B-2B90-49EC-B93E-06504AE3D927}" type="presOf" srcId="{E94C73D4-1F13-49A9-B4F4-D22C5A7A9952}" destId="{D2E3085F-279F-4D7B-BC5B-6F700CC92D76}" srcOrd="0" destOrd="0" presId="urn:microsoft.com/office/officeart/2018/5/layout/IconCircleLabelList"/>
    <dgm:cxn modelId="{2EA7912B-DC76-4867-902B-BFFA4DEE5951}" srcId="{1B17267C-2782-43C7-B72B-614D56A684E6}" destId="{E94C73D4-1F13-49A9-B4F4-D22C5A7A9952}" srcOrd="0" destOrd="0" parTransId="{732C7E96-2433-47A6-9F1B-8BD98878B04C}" sibTransId="{9F67E57A-1294-44D4-933F-CF731CBCC46C}"/>
    <dgm:cxn modelId="{6769113E-EA9B-43D2-9502-220B689ED580}" srcId="{1B17267C-2782-43C7-B72B-614D56A684E6}" destId="{40C04F59-8C91-48F6-86E9-ECE43DBD6275}" srcOrd="1" destOrd="0" parTransId="{F2E275AE-AB8D-4EEF-BDAE-2DD89DC0C366}" sibTransId="{877FD7C8-2745-4E6D-9BDA-39B66DF92CA2}"/>
    <dgm:cxn modelId="{D2EF6A64-B460-4C80-B6AF-DFFC50DA5EA8}" srcId="{1B17267C-2782-43C7-B72B-614D56A684E6}" destId="{3B791CBD-5A29-4E86-8D59-0487077616E7}" srcOrd="2" destOrd="0" parTransId="{DD8F6E0B-2600-43B7-913E-E32F230E1B7F}" sibTransId="{814FB185-B9D8-4B99-8A11-2D703432D023}"/>
    <dgm:cxn modelId="{10ED8692-E5FF-4BFF-97AA-1EA76D65E222}" type="presOf" srcId="{40C04F59-8C91-48F6-86E9-ECE43DBD6275}" destId="{4EF10EA0-AA7F-4E1D-9A29-C249A7DE405B}" srcOrd="0" destOrd="0" presId="urn:microsoft.com/office/officeart/2018/5/layout/IconCircleLabelList"/>
    <dgm:cxn modelId="{220B9EA6-4F80-4F7F-85E9-43CD927BA2B1}" type="presOf" srcId="{3B791CBD-5A29-4E86-8D59-0487077616E7}" destId="{FA3FF544-4DE1-448B-82E2-A0FD9A7F6630}" srcOrd="0" destOrd="0" presId="urn:microsoft.com/office/officeart/2018/5/layout/IconCircleLabelList"/>
    <dgm:cxn modelId="{27E9F1C1-4B80-40A5-A13A-7CB684AFA643}" type="presOf" srcId="{1B17267C-2782-43C7-B72B-614D56A684E6}" destId="{8087411F-225C-43FC-9AE2-890517E3C3B3}" srcOrd="0" destOrd="0" presId="urn:microsoft.com/office/officeart/2018/5/layout/IconCircleLabelList"/>
    <dgm:cxn modelId="{9EF3EC64-7D04-4BDE-8C5A-A4EFFDF69360}" type="presParOf" srcId="{8087411F-225C-43FC-9AE2-890517E3C3B3}" destId="{519B42CA-3908-47EE-8990-735363810A2A}" srcOrd="0" destOrd="0" presId="urn:microsoft.com/office/officeart/2018/5/layout/IconCircleLabelList"/>
    <dgm:cxn modelId="{2852E1D6-5ABE-4C30-BD58-F79203FDACB7}" type="presParOf" srcId="{519B42CA-3908-47EE-8990-735363810A2A}" destId="{A257A526-0415-48F1-B57B-DEFDB5670C5C}" srcOrd="0" destOrd="0" presId="urn:microsoft.com/office/officeart/2018/5/layout/IconCircleLabelList"/>
    <dgm:cxn modelId="{821F564E-1997-4734-9672-82AA959629B2}" type="presParOf" srcId="{519B42CA-3908-47EE-8990-735363810A2A}" destId="{EAF0EF35-2706-428F-A02C-45879F99ECA1}" srcOrd="1" destOrd="0" presId="urn:microsoft.com/office/officeart/2018/5/layout/IconCircleLabelList"/>
    <dgm:cxn modelId="{01586623-6A60-4203-8B25-64C92BC3AD51}" type="presParOf" srcId="{519B42CA-3908-47EE-8990-735363810A2A}" destId="{037D788C-2F9C-42F0-BC26-44D1630E5876}" srcOrd="2" destOrd="0" presId="urn:microsoft.com/office/officeart/2018/5/layout/IconCircleLabelList"/>
    <dgm:cxn modelId="{8E91F6D4-DB1B-4546-9BDF-F9B410EF607A}" type="presParOf" srcId="{519B42CA-3908-47EE-8990-735363810A2A}" destId="{D2E3085F-279F-4D7B-BC5B-6F700CC92D76}" srcOrd="3" destOrd="0" presId="urn:microsoft.com/office/officeart/2018/5/layout/IconCircleLabelList"/>
    <dgm:cxn modelId="{EAA1C98C-202B-4C9B-8E8D-9EA6B3488ED9}" type="presParOf" srcId="{8087411F-225C-43FC-9AE2-890517E3C3B3}" destId="{5CFCED8D-342F-480A-8016-A27249C68EAA}" srcOrd="1" destOrd="0" presId="urn:microsoft.com/office/officeart/2018/5/layout/IconCircleLabelList"/>
    <dgm:cxn modelId="{ECFC5E5E-4F6F-4A90-AF30-293703AF1592}" type="presParOf" srcId="{8087411F-225C-43FC-9AE2-890517E3C3B3}" destId="{25677B43-8C0B-4138-9936-B56D48BAA38D}" srcOrd="2" destOrd="0" presId="urn:microsoft.com/office/officeart/2018/5/layout/IconCircleLabelList"/>
    <dgm:cxn modelId="{9C47AE37-057B-4DB0-AAB8-FD14C7AB8B33}" type="presParOf" srcId="{25677B43-8C0B-4138-9936-B56D48BAA38D}" destId="{806F4304-1F80-4BF1-A845-A4DFFD870623}" srcOrd="0" destOrd="0" presId="urn:microsoft.com/office/officeart/2018/5/layout/IconCircleLabelList"/>
    <dgm:cxn modelId="{C81291F8-D370-4A82-93AE-374BB4429AA2}" type="presParOf" srcId="{25677B43-8C0B-4138-9936-B56D48BAA38D}" destId="{67FAA158-7A81-4A98-9591-CAAD6256FC9D}" srcOrd="1" destOrd="0" presId="urn:microsoft.com/office/officeart/2018/5/layout/IconCircleLabelList"/>
    <dgm:cxn modelId="{93366533-0B16-4F43-AD14-1A562AC1F92A}" type="presParOf" srcId="{25677B43-8C0B-4138-9936-B56D48BAA38D}" destId="{6932763F-ECAA-4475-A792-5DC300F44A8A}" srcOrd="2" destOrd="0" presId="urn:microsoft.com/office/officeart/2018/5/layout/IconCircleLabelList"/>
    <dgm:cxn modelId="{3E73BD4E-1E48-4AE0-BB3D-32E7BFE17DE4}" type="presParOf" srcId="{25677B43-8C0B-4138-9936-B56D48BAA38D}" destId="{4EF10EA0-AA7F-4E1D-9A29-C249A7DE405B}" srcOrd="3" destOrd="0" presId="urn:microsoft.com/office/officeart/2018/5/layout/IconCircleLabelList"/>
    <dgm:cxn modelId="{8603A753-6C2C-4F73-881A-1E913899CF74}" type="presParOf" srcId="{8087411F-225C-43FC-9AE2-890517E3C3B3}" destId="{5B7EF020-60F8-4D5A-8D36-1B1703434AFA}" srcOrd="3" destOrd="0" presId="urn:microsoft.com/office/officeart/2018/5/layout/IconCircleLabelList"/>
    <dgm:cxn modelId="{68406E52-ABB9-453A-8468-A95C5DE1F7A9}" type="presParOf" srcId="{8087411F-225C-43FC-9AE2-890517E3C3B3}" destId="{59909168-259A-4E4C-9287-BC762023D07A}" srcOrd="4" destOrd="0" presId="urn:microsoft.com/office/officeart/2018/5/layout/IconCircleLabelList"/>
    <dgm:cxn modelId="{4FDF9BBA-8714-44D6-8311-E3F39788BA71}" type="presParOf" srcId="{59909168-259A-4E4C-9287-BC762023D07A}" destId="{FEF148BA-127F-4E71-9AD9-B976F0938B99}" srcOrd="0" destOrd="0" presId="urn:microsoft.com/office/officeart/2018/5/layout/IconCircleLabelList"/>
    <dgm:cxn modelId="{949DDAA9-A465-4355-AFCF-306F647F95DE}" type="presParOf" srcId="{59909168-259A-4E4C-9287-BC762023D07A}" destId="{5BF31A8C-F485-4B8C-A48F-2E1E306704D2}" srcOrd="1" destOrd="0" presId="urn:microsoft.com/office/officeart/2018/5/layout/IconCircleLabelList"/>
    <dgm:cxn modelId="{CB89660C-5EE7-4A76-B20A-E33DFC276FF8}" type="presParOf" srcId="{59909168-259A-4E4C-9287-BC762023D07A}" destId="{0265A4B7-562B-4BD1-9E03-5BF02BA3D966}" srcOrd="2" destOrd="0" presId="urn:microsoft.com/office/officeart/2018/5/layout/IconCircleLabelList"/>
    <dgm:cxn modelId="{34C61905-930F-4259-8EBE-268EAB831A19}" type="presParOf" srcId="{59909168-259A-4E4C-9287-BC762023D07A}" destId="{FA3FF544-4DE1-448B-82E2-A0FD9A7F66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43C978-6CE1-4713-999B-A5A7E54DB16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A736EFD-C34D-4FA1-96BE-1EBE422D4FBE}">
      <dgm:prSet/>
      <dgm:spPr/>
      <dgm:t>
        <a:bodyPr/>
        <a:lstStyle/>
        <a:p>
          <a:pPr>
            <a:defRPr b="1"/>
          </a:pPr>
          <a:r>
            <a:rPr lang="en-US"/>
            <a:t>To teach the general population how to respond in disaster situation.</a:t>
          </a:r>
        </a:p>
      </dgm:t>
    </dgm:pt>
    <dgm:pt modelId="{D7AAF47B-0D23-46AD-A939-2A150E4B75D9}" type="parTrans" cxnId="{A8E638C6-D87B-4B8F-8C83-5039E10B9C27}">
      <dgm:prSet/>
      <dgm:spPr/>
      <dgm:t>
        <a:bodyPr/>
        <a:lstStyle/>
        <a:p>
          <a:endParaRPr lang="en-US"/>
        </a:p>
      </dgm:t>
    </dgm:pt>
    <dgm:pt modelId="{F33C1A00-796F-4181-8DE6-786144ADC9C0}" type="sibTrans" cxnId="{A8E638C6-D87B-4B8F-8C83-5039E10B9C27}">
      <dgm:prSet/>
      <dgm:spPr/>
      <dgm:t>
        <a:bodyPr/>
        <a:lstStyle/>
        <a:p>
          <a:endParaRPr lang="en-US"/>
        </a:p>
      </dgm:t>
    </dgm:pt>
    <dgm:pt modelId="{F904B904-69CE-4C98-9F1B-6C82713832F5}">
      <dgm:prSet/>
      <dgm:spPr/>
      <dgm:t>
        <a:bodyPr/>
        <a:lstStyle/>
        <a:p>
          <a:pPr>
            <a:defRPr b="1"/>
          </a:pPr>
          <a:r>
            <a:rPr lang="en-US"/>
            <a:t>Can be used in the following places</a:t>
          </a:r>
        </a:p>
      </dgm:t>
    </dgm:pt>
    <dgm:pt modelId="{18A448FF-58E2-4A02-9635-CD6F68F4012A}" type="parTrans" cxnId="{65567D14-EC5C-4029-944C-D3A871D7154F}">
      <dgm:prSet/>
      <dgm:spPr/>
      <dgm:t>
        <a:bodyPr/>
        <a:lstStyle/>
        <a:p>
          <a:endParaRPr lang="en-US"/>
        </a:p>
      </dgm:t>
    </dgm:pt>
    <dgm:pt modelId="{DB18745A-394B-419C-A057-59F1C178513B}" type="sibTrans" cxnId="{65567D14-EC5C-4029-944C-D3A871D7154F}">
      <dgm:prSet/>
      <dgm:spPr/>
      <dgm:t>
        <a:bodyPr/>
        <a:lstStyle/>
        <a:p>
          <a:endParaRPr lang="en-US"/>
        </a:p>
      </dgm:t>
    </dgm:pt>
    <dgm:pt modelId="{54F9D238-0962-41ED-9473-C644EC8B257D}">
      <dgm:prSet/>
      <dgm:spPr/>
      <dgm:t>
        <a:bodyPr/>
        <a:lstStyle/>
        <a:p>
          <a:r>
            <a:rPr lang="en-US"/>
            <a:t>Schools </a:t>
          </a:r>
        </a:p>
      </dgm:t>
    </dgm:pt>
    <dgm:pt modelId="{D31DF696-606E-499D-AABC-B2351A2F1B5B}" type="parTrans" cxnId="{1F7E2593-EA80-47EC-9884-9702DE91E303}">
      <dgm:prSet/>
      <dgm:spPr/>
      <dgm:t>
        <a:bodyPr/>
        <a:lstStyle/>
        <a:p>
          <a:endParaRPr lang="en-US"/>
        </a:p>
      </dgm:t>
    </dgm:pt>
    <dgm:pt modelId="{84E8F08E-ACD1-46EE-A374-72AB7389B160}" type="sibTrans" cxnId="{1F7E2593-EA80-47EC-9884-9702DE91E303}">
      <dgm:prSet/>
      <dgm:spPr/>
      <dgm:t>
        <a:bodyPr/>
        <a:lstStyle/>
        <a:p>
          <a:endParaRPr lang="en-US"/>
        </a:p>
      </dgm:t>
    </dgm:pt>
    <dgm:pt modelId="{27245FB0-F253-4B17-826A-3D005AC64A3A}">
      <dgm:prSet/>
      <dgm:spPr/>
      <dgm:t>
        <a:bodyPr/>
        <a:lstStyle/>
        <a:p>
          <a:r>
            <a:rPr lang="en-US"/>
            <a:t>Offices</a:t>
          </a:r>
        </a:p>
      </dgm:t>
    </dgm:pt>
    <dgm:pt modelId="{0A6C175A-19A1-4D99-8DF0-BBEE2CE56F0C}" type="parTrans" cxnId="{7B6AE30C-9CC2-444E-AAD4-24F5B09B9C1C}">
      <dgm:prSet/>
      <dgm:spPr/>
      <dgm:t>
        <a:bodyPr/>
        <a:lstStyle/>
        <a:p>
          <a:endParaRPr lang="en-US"/>
        </a:p>
      </dgm:t>
    </dgm:pt>
    <dgm:pt modelId="{1692DF4D-D7A2-4FB1-ABB9-9CB75A5DCB6E}" type="sibTrans" cxnId="{7B6AE30C-9CC2-444E-AAD4-24F5B09B9C1C}">
      <dgm:prSet/>
      <dgm:spPr/>
      <dgm:t>
        <a:bodyPr/>
        <a:lstStyle/>
        <a:p>
          <a:endParaRPr lang="en-US"/>
        </a:p>
      </dgm:t>
    </dgm:pt>
    <dgm:pt modelId="{2F40ED35-B295-47C7-837D-440F33B7D374}">
      <dgm:prSet/>
      <dgm:spPr/>
      <dgm:t>
        <a:bodyPr/>
        <a:lstStyle/>
        <a:p>
          <a:r>
            <a:rPr lang="en-US"/>
            <a:t>Apartment residences</a:t>
          </a:r>
        </a:p>
      </dgm:t>
    </dgm:pt>
    <dgm:pt modelId="{C390EEC1-6E07-4EEA-9F75-7065304B8E76}" type="parTrans" cxnId="{90AEF2F9-8EA3-402F-9229-57B8C46C4EA5}">
      <dgm:prSet/>
      <dgm:spPr/>
      <dgm:t>
        <a:bodyPr/>
        <a:lstStyle/>
        <a:p>
          <a:endParaRPr lang="en-US"/>
        </a:p>
      </dgm:t>
    </dgm:pt>
    <dgm:pt modelId="{EA6ED29F-D5FC-443C-A3E3-B7A44AFE9B4E}" type="sibTrans" cxnId="{90AEF2F9-8EA3-402F-9229-57B8C46C4EA5}">
      <dgm:prSet/>
      <dgm:spPr/>
      <dgm:t>
        <a:bodyPr/>
        <a:lstStyle/>
        <a:p>
          <a:endParaRPr lang="en-US"/>
        </a:p>
      </dgm:t>
    </dgm:pt>
    <dgm:pt modelId="{82AA1453-2BAB-475F-A870-96788EC9F1EF}" type="pres">
      <dgm:prSet presAssocID="{5543C978-6CE1-4713-999B-A5A7E54DB166}" presName="root" presStyleCnt="0">
        <dgm:presLayoutVars>
          <dgm:dir/>
          <dgm:resizeHandles val="exact"/>
        </dgm:presLayoutVars>
      </dgm:prSet>
      <dgm:spPr/>
    </dgm:pt>
    <dgm:pt modelId="{BD3CB909-9242-46A5-81DD-01F84B121E91}" type="pres">
      <dgm:prSet presAssocID="{8A736EFD-C34D-4FA1-96BE-1EBE422D4FBE}" presName="compNode" presStyleCnt="0"/>
      <dgm:spPr/>
    </dgm:pt>
    <dgm:pt modelId="{C04A54C2-5B95-4FE1-B409-4EAF7B5FB900}" type="pres">
      <dgm:prSet presAssocID="{8A736EFD-C34D-4FA1-96BE-1EBE422D4F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FD4CC3E-5A1F-46CC-BC85-9B9B3BEEB30D}" type="pres">
      <dgm:prSet presAssocID="{8A736EFD-C34D-4FA1-96BE-1EBE422D4FBE}" presName="iconSpace" presStyleCnt="0"/>
      <dgm:spPr/>
    </dgm:pt>
    <dgm:pt modelId="{6B50C512-0811-470D-A854-FAD86DA56DDF}" type="pres">
      <dgm:prSet presAssocID="{8A736EFD-C34D-4FA1-96BE-1EBE422D4FBE}" presName="parTx" presStyleLbl="revTx" presStyleIdx="0" presStyleCnt="4">
        <dgm:presLayoutVars>
          <dgm:chMax val="0"/>
          <dgm:chPref val="0"/>
        </dgm:presLayoutVars>
      </dgm:prSet>
      <dgm:spPr/>
    </dgm:pt>
    <dgm:pt modelId="{2A7F1C2F-0F1C-4E41-8EC0-081ACC4321CE}" type="pres">
      <dgm:prSet presAssocID="{8A736EFD-C34D-4FA1-96BE-1EBE422D4FBE}" presName="txSpace" presStyleCnt="0"/>
      <dgm:spPr/>
    </dgm:pt>
    <dgm:pt modelId="{CCCAE4F1-D74C-4F66-AA1C-FF547A63247C}" type="pres">
      <dgm:prSet presAssocID="{8A736EFD-C34D-4FA1-96BE-1EBE422D4FBE}" presName="desTx" presStyleLbl="revTx" presStyleIdx="1" presStyleCnt="4">
        <dgm:presLayoutVars/>
      </dgm:prSet>
      <dgm:spPr/>
    </dgm:pt>
    <dgm:pt modelId="{2038F387-3EA1-4F53-8001-7ABDA718D4FC}" type="pres">
      <dgm:prSet presAssocID="{F33C1A00-796F-4181-8DE6-786144ADC9C0}" presName="sibTrans" presStyleCnt="0"/>
      <dgm:spPr/>
    </dgm:pt>
    <dgm:pt modelId="{7EF53CCF-8DDE-4E4E-B4D6-65285DCC105E}" type="pres">
      <dgm:prSet presAssocID="{F904B904-69CE-4C98-9F1B-6C82713832F5}" presName="compNode" presStyleCnt="0"/>
      <dgm:spPr/>
    </dgm:pt>
    <dgm:pt modelId="{3B49174F-10A1-429D-818B-1B7C45118597}" type="pres">
      <dgm:prSet presAssocID="{F904B904-69CE-4C98-9F1B-6C82713832F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44C919B-E2A2-4DDE-A975-655298B57062}" type="pres">
      <dgm:prSet presAssocID="{F904B904-69CE-4C98-9F1B-6C82713832F5}" presName="iconSpace" presStyleCnt="0"/>
      <dgm:spPr/>
    </dgm:pt>
    <dgm:pt modelId="{244A75F9-EB7B-42CA-B07A-8922C0144442}" type="pres">
      <dgm:prSet presAssocID="{F904B904-69CE-4C98-9F1B-6C82713832F5}" presName="parTx" presStyleLbl="revTx" presStyleIdx="2" presStyleCnt="4">
        <dgm:presLayoutVars>
          <dgm:chMax val="0"/>
          <dgm:chPref val="0"/>
        </dgm:presLayoutVars>
      </dgm:prSet>
      <dgm:spPr/>
    </dgm:pt>
    <dgm:pt modelId="{AB69110F-8B92-4E97-AD6E-09F52D0BCE86}" type="pres">
      <dgm:prSet presAssocID="{F904B904-69CE-4C98-9F1B-6C82713832F5}" presName="txSpace" presStyleCnt="0"/>
      <dgm:spPr/>
    </dgm:pt>
    <dgm:pt modelId="{0F2C6BC9-162C-48D6-8DCF-E36A4298E9B2}" type="pres">
      <dgm:prSet presAssocID="{F904B904-69CE-4C98-9F1B-6C82713832F5}" presName="desTx" presStyleLbl="revTx" presStyleIdx="3" presStyleCnt="4">
        <dgm:presLayoutVars/>
      </dgm:prSet>
      <dgm:spPr/>
    </dgm:pt>
  </dgm:ptLst>
  <dgm:cxnLst>
    <dgm:cxn modelId="{858D0303-FB05-4333-907B-0C93174981DA}" type="presOf" srcId="{5543C978-6CE1-4713-999B-A5A7E54DB166}" destId="{82AA1453-2BAB-475F-A870-96788EC9F1EF}" srcOrd="0" destOrd="0" presId="urn:microsoft.com/office/officeart/2018/2/layout/IconLabelDescriptionList"/>
    <dgm:cxn modelId="{7B6AE30C-9CC2-444E-AAD4-24F5B09B9C1C}" srcId="{F904B904-69CE-4C98-9F1B-6C82713832F5}" destId="{27245FB0-F253-4B17-826A-3D005AC64A3A}" srcOrd="1" destOrd="0" parTransId="{0A6C175A-19A1-4D99-8DF0-BBEE2CE56F0C}" sibTransId="{1692DF4D-D7A2-4FB1-ABB9-9CB75A5DCB6E}"/>
    <dgm:cxn modelId="{65567D14-EC5C-4029-944C-D3A871D7154F}" srcId="{5543C978-6CE1-4713-999B-A5A7E54DB166}" destId="{F904B904-69CE-4C98-9F1B-6C82713832F5}" srcOrd="1" destOrd="0" parTransId="{18A448FF-58E2-4A02-9635-CD6F68F4012A}" sibTransId="{DB18745A-394B-419C-A057-59F1C178513B}"/>
    <dgm:cxn modelId="{367D682B-4586-4E34-B7FE-BF3CCB92496A}" type="presOf" srcId="{2F40ED35-B295-47C7-837D-440F33B7D374}" destId="{0F2C6BC9-162C-48D6-8DCF-E36A4298E9B2}" srcOrd="0" destOrd="2" presId="urn:microsoft.com/office/officeart/2018/2/layout/IconLabelDescriptionList"/>
    <dgm:cxn modelId="{27507174-FF22-4141-B362-5CB61D211009}" type="presOf" srcId="{54F9D238-0962-41ED-9473-C644EC8B257D}" destId="{0F2C6BC9-162C-48D6-8DCF-E36A4298E9B2}" srcOrd="0" destOrd="0" presId="urn:microsoft.com/office/officeart/2018/2/layout/IconLabelDescriptionList"/>
    <dgm:cxn modelId="{3058F975-3AE1-41DB-9372-F4A12EF465D2}" type="presOf" srcId="{8A736EFD-C34D-4FA1-96BE-1EBE422D4FBE}" destId="{6B50C512-0811-470D-A854-FAD86DA56DDF}" srcOrd="0" destOrd="0" presId="urn:microsoft.com/office/officeart/2018/2/layout/IconLabelDescriptionList"/>
    <dgm:cxn modelId="{1F7E2593-EA80-47EC-9884-9702DE91E303}" srcId="{F904B904-69CE-4C98-9F1B-6C82713832F5}" destId="{54F9D238-0962-41ED-9473-C644EC8B257D}" srcOrd="0" destOrd="0" parTransId="{D31DF696-606E-499D-AABC-B2351A2F1B5B}" sibTransId="{84E8F08E-ACD1-46EE-A374-72AB7389B160}"/>
    <dgm:cxn modelId="{2088D5A3-D06C-41F2-AC31-AAD73D6704D3}" type="presOf" srcId="{F904B904-69CE-4C98-9F1B-6C82713832F5}" destId="{244A75F9-EB7B-42CA-B07A-8922C0144442}" srcOrd="0" destOrd="0" presId="urn:microsoft.com/office/officeart/2018/2/layout/IconLabelDescriptionList"/>
    <dgm:cxn modelId="{A8E638C6-D87B-4B8F-8C83-5039E10B9C27}" srcId="{5543C978-6CE1-4713-999B-A5A7E54DB166}" destId="{8A736EFD-C34D-4FA1-96BE-1EBE422D4FBE}" srcOrd="0" destOrd="0" parTransId="{D7AAF47B-0D23-46AD-A939-2A150E4B75D9}" sibTransId="{F33C1A00-796F-4181-8DE6-786144ADC9C0}"/>
    <dgm:cxn modelId="{D83DADE2-FEF5-46BC-851A-C791C9E6E2E7}" type="presOf" srcId="{27245FB0-F253-4B17-826A-3D005AC64A3A}" destId="{0F2C6BC9-162C-48D6-8DCF-E36A4298E9B2}" srcOrd="0" destOrd="1" presId="urn:microsoft.com/office/officeart/2018/2/layout/IconLabelDescriptionList"/>
    <dgm:cxn modelId="{90AEF2F9-8EA3-402F-9229-57B8C46C4EA5}" srcId="{F904B904-69CE-4C98-9F1B-6C82713832F5}" destId="{2F40ED35-B295-47C7-837D-440F33B7D374}" srcOrd="2" destOrd="0" parTransId="{C390EEC1-6E07-4EEA-9F75-7065304B8E76}" sibTransId="{EA6ED29F-D5FC-443C-A3E3-B7A44AFE9B4E}"/>
    <dgm:cxn modelId="{C7104C92-3F89-4E97-A0F0-AAAEBA4CC288}" type="presParOf" srcId="{82AA1453-2BAB-475F-A870-96788EC9F1EF}" destId="{BD3CB909-9242-46A5-81DD-01F84B121E91}" srcOrd="0" destOrd="0" presId="urn:microsoft.com/office/officeart/2018/2/layout/IconLabelDescriptionList"/>
    <dgm:cxn modelId="{7320D6C4-483C-4965-AC7C-E4DCF960E8E4}" type="presParOf" srcId="{BD3CB909-9242-46A5-81DD-01F84B121E91}" destId="{C04A54C2-5B95-4FE1-B409-4EAF7B5FB900}" srcOrd="0" destOrd="0" presId="urn:microsoft.com/office/officeart/2018/2/layout/IconLabelDescriptionList"/>
    <dgm:cxn modelId="{F774ED11-05C4-43F3-8A88-98BF6FC26435}" type="presParOf" srcId="{BD3CB909-9242-46A5-81DD-01F84B121E91}" destId="{FFD4CC3E-5A1F-46CC-BC85-9B9B3BEEB30D}" srcOrd="1" destOrd="0" presId="urn:microsoft.com/office/officeart/2018/2/layout/IconLabelDescriptionList"/>
    <dgm:cxn modelId="{103F978B-5F59-4D24-B395-E6ACC2604B85}" type="presParOf" srcId="{BD3CB909-9242-46A5-81DD-01F84B121E91}" destId="{6B50C512-0811-470D-A854-FAD86DA56DDF}" srcOrd="2" destOrd="0" presId="urn:microsoft.com/office/officeart/2018/2/layout/IconLabelDescriptionList"/>
    <dgm:cxn modelId="{6B1C2467-52BB-4A33-9F36-1DE7C9E1730C}" type="presParOf" srcId="{BD3CB909-9242-46A5-81DD-01F84B121E91}" destId="{2A7F1C2F-0F1C-4E41-8EC0-081ACC4321CE}" srcOrd="3" destOrd="0" presId="urn:microsoft.com/office/officeart/2018/2/layout/IconLabelDescriptionList"/>
    <dgm:cxn modelId="{CAC85F15-F2C6-42EC-9699-1498D98AF617}" type="presParOf" srcId="{BD3CB909-9242-46A5-81DD-01F84B121E91}" destId="{CCCAE4F1-D74C-4F66-AA1C-FF547A63247C}" srcOrd="4" destOrd="0" presId="urn:microsoft.com/office/officeart/2018/2/layout/IconLabelDescriptionList"/>
    <dgm:cxn modelId="{BA2A07DA-DD16-40D0-93C6-FE536559F679}" type="presParOf" srcId="{82AA1453-2BAB-475F-A870-96788EC9F1EF}" destId="{2038F387-3EA1-4F53-8001-7ABDA718D4FC}" srcOrd="1" destOrd="0" presId="urn:microsoft.com/office/officeart/2018/2/layout/IconLabelDescriptionList"/>
    <dgm:cxn modelId="{422D6286-1C89-48EA-B07A-1BDC78E4940A}" type="presParOf" srcId="{82AA1453-2BAB-475F-A870-96788EC9F1EF}" destId="{7EF53CCF-8DDE-4E4E-B4D6-65285DCC105E}" srcOrd="2" destOrd="0" presId="urn:microsoft.com/office/officeart/2018/2/layout/IconLabelDescriptionList"/>
    <dgm:cxn modelId="{3064C9B9-DFC6-4CC5-A227-564C0873DFE0}" type="presParOf" srcId="{7EF53CCF-8DDE-4E4E-B4D6-65285DCC105E}" destId="{3B49174F-10A1-429D-818B-1B7C45118597}" srcOrd="0" destOrd="0" presId="urn:microsoft.com/office/officeart/2018/2/layout/IconLabelDescriptionList"/>
    <dgm:cxn modelId="{0B2615DC-7FEB-456F-A67A-7B4DE40F4692}" type="presParOf" srcId="{7EF53CCF-8DDE-4E4E-B4D6-65285DCC105E}" destId="{444C919B-E2A2-4DDE-A975-655298B57062}" srcOrd="1" destOrd="0" presId="urn:microsoft.com/office/officeart/2018/2/layout/IconLabelDescriptionList"/>
    <dgm:cxn modelId="{E301A5F7-3047-421D-9272-AD2DE426B8AB}" type="presParOf" srcId="{7EF53CCF-8DDE-4E4E-B4D6-65285DCC105E}" destId="{244A75F9-EB7B-42CA-B07A-8922C0144442}" srcOrd="2" destOrd="0" presId="urn:microsoft.com/office/officeart/2018/2/layout/IconLabelDescriptionList"/>
    <dgm:cxn modelId="{D407B986-6A2C-463B-9517-BC810F933FD9}" type="presParOf" srcId="{7EF53CCF-8DDE-4E4E-B4D6-65285DCC105E}" destId="{AB69110F-8B92-4E97-AD6E-09F52D0BCE86}" srcOrd="3" destOrd="0" presId="urn:microsoft.com/office/officeart/2018/2/layout/IconLabelDescriptionList"/>
    <dgm:cxn modelId="{DC12C818-EAC3-4011-933B-0A2DD77AC5DC}" type="presParOf" srcId="{7EF53CCF-8DDE-4E4E-B4D6-65285DCC105E}" destId="{0F2C6BC9-162C-48D6-8DCF-E36A4298E9B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07FAAA-E4A6-4CD1-B56D-8B31507DB79E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AFFDC522-AE97-4F67-A05E-648E758BBAD6}">
      <dgm:prSet/>
      <dgm:spPr/>
      <dgm:t>
        <a:bodyPr/>
        <a:lstStyle/>
        <a:p>
          <a:r>
            <a:rPr lang="en-US"/>
            <a:t>Add</a:t>
          </a:r>
        </a:p>
      </dgm:t>
    </dgm:pt>
    <dgm:pt modelId="{1FEE7F71-34AB-4ECA-B14A-2245592735E4}" type="parTrans" cxnId="{B323047F-28DE-45CC-B499-401FDEB2A74D}">
      <dgm:prSet/>
      <dgm:spPr/>
      <dgm:t>
        <a:bodyPr/>
        <a:lstStyle/>
        <a:p>
          <a:endParaRPr lang="en-US"/>
        </a:p>
      </dgm:t>
    </dgm:pt>
    <dgm:pt modelId="{C9F2EF63-59BB-4FC0-8604-44AC00483C2B}" type="sibTrans" cxnId="{B323047F-28DE-45CC-B499-401FDEB2A74D}">
      <dgm:prSet/>
      <dgm:spPr/>
      <dgm:t>
        <a:bodyPr/>
        <a:lstStyle/>
        <a:p>
          <a:endParaRPr lang="en-US"/>
        </a:p>
      </dgm:t>
    </dgm:pt>
    <dgm:pt modelId="{0343D38F-4287-4165-87EA-B2FEA2CF72B7}">
      <dgm:prSet/>
      <dgm:spPr/>
      <dgm:t>
        <a:bodyPr/>
        <a:lstStyle/>
        <a:p>
          <a:r>
            <a:rPr lang="en-US"/>
            <a:t>Add audio support</a:t>
          </a:r>
        </a:p>
      </dgm:t>
    </dgm:pt>
    <dgm:pt modelId="{836A4697-A52F-4FBA-B490-E6D680766566}" type="parTrans" cxnId="{9C049DA8-EDF2-49F4-A711-7B2A285050CA}">
      <dgm:prSet/>
      <dgm:spPr/>
      <dgm:t>
        <a:bodyPr/>
        <a:lstStyle/>
        <a:p>
          <a:endParaRPr lang="en-US"/>
        </a:p>
      </dgm:t>
    </dgm:pt>
    <dgm:pt modelId="{E5B5B623-3B49-4824-84C1-F2968FD3D661}" type="sibTrans" cxnId="{9C049DA8-EDF2-49F4-A711-7B2A285050CA}">
      <dgm:prSet/>
      <dgm:spPr/>
      <dgm:t>
        <a:bodyPr/>
        <a:lstStyle/>
        <a:p>
          <a:endParaRPr lang="en-US"/>
        </a:p>
      </dgm:t>
    </dgm:pt>
    <dgm:pt modelId="{7BD500CE-EA5D-4370-9CDA-45C98684FED0}">
      <dgm:prSet/>
      <dgm:spPr/>
      <dgm:t>
        <a:bodyPr/>
        <a:lstStyle/>
        <a:p>
          <a:r>
            <a:rPr lang="en-US"/>
            <a:t>Make</a:t>
          </a:r>
        </a:p>
      </dgm:t>
    </dgm:pt>
    <dgm:pt modelId="{20D2AFF0-70C5-4AD5-85E6-2E034FD71893}" type="parTrans" cxnId="{E4E86293-2162-4A06-B679-F1C3E33673EF}">
      <dgm:prSet/>
      <dgm:spPr/>
      <dgm:t>
        <a:bodyPr/>
        <a:lstStyle/>
        <a:p>
          <a:endParaRPr lang="en-US"/>
        </a:p>
      </dgm:t>
    </dgm:pt>
    <dgm:pt modelId="{3B8BEBF5-9C07-47F7-990C-E90FD0C6650F}" type="sibTrans" cxnId="{E4E86293-2162-4A06-B679-F1C3E33673EF}">
      <dgm:prSet/>
      <dgm:spPr/>
      <dgm:t>
        <a:bodyPr/>
        <a:lstStyle/>
        <a:p>
          <a:endParaRPr lang="en-US"/>
        </a:p>
      </dgm:t>
    </dgm:pt>
    <dgm:pt modelId="{7EF2B2A1-89AA-4020-A498-4B97604DDB95}">
      <dgm:prSet/>
      <dgm:spPr/>
      <dgm:t>
        <a:bodyPr/>
        <a:lstStyle/>
        <a:p>
          <a:r>
            <a:rPr lang="en-US"/>
            <a:t>Make the FPS experience better</a:t>
          </a:r>
        </a:p>
      </dgm:t>
    </dgm:pt>
    <dgm:pt modelId="{89F887AD-4B1B-4D5A-B443-2DCC1C08397C}" type="parTrans" cxnId="{4F5B9E09-5705-4F98-89EA-77CE9455FF6D}">
      <dgm:prSet/>
      <dgm:spPr/>
      <dgm:t>
        <a:bodyPr/>
        <a:lstStyle/>
        <a:p>
          <a:endParaRPr lang="en-US"/>
        </a:p>
      </dgm:t>
    </dgm:pt>
    <dgm:pt modelId="{F05E76C5-1738-4064-B648-0FB6D9E75E40}" type="sibTrans" cxnId="{4F5B9E09-5705-4F98-89EA-77CE9455FF6D}">
      <dgm:prSet/>
      <dgm:spPr/>
      <dgm:t>
        <a:bodyPr/>
        <a:lstStyle/>
        <a:p>
          <a:endParaRPr lang="en-US"/>
        </a:p>
      </dgm:t>
    </dgm:pt>
    <dgm:pt modelId="{8F7DD597-B61B-4BB3-82EB-36E17136D932}">
      <dgm:prSet/>
      <dgm:spPr/>
      <dgm:t>
        <a:bodyPr/>
        <a:lstStyle/>
        <a:p>
          <a:r>
            <a:rPr lang="en-US"/>
            <a:t>Make</a:t>
          </a:r>
        </a:p>
      </dgm:t>
    </dgm:pt>
    <dgm:pt modelId="{CB783D5A-6AC7-4917-AB70-E0674507BF81}" type="parTrans" cxnId="{19440ED7-369F-477A-A69F-C1CC5358A000}">
      <dgm:prSet/>
      <dgm:spPr/>
      <dgm:t>
        <a:bodyPr/>
        <a:lstStyle/>
        <a:p>
          <a:endParaRPr lang="en-US"/>
        </a:p>
      </dgm:t>
    </dgm:pt>
    <dgm:pt modelId="{DBC2519E-A839-4E83-B11E-8DA1175C2523}" type="sibTrans" cxnId="{19440ED7-369F-477A-A69F-C1CC5358A000}">
      <dgm:prSet/>
      <dgm:spPr/>
      <dgm:t>
        <a:bodyPr/>
        <a:lstStyle/>
        <a:p>
          <a:endParaRPr lang="en-US"/>
        </a:p>
      </dgm:t>
    </dgm:pt>
    <dgm:pt modelId="{54181FFE-F325-44A2-9A04-17E34474BA0F}">
      <dgm:prSet/>
      <dgm:spPr/>
      <dgm:t>
        <a:bodyPr/>
        <a:lstStyle/>
        <a:p>
          <a:r>
            <a:rPr lang="en-US"/>
            <a:t>Make an asset library which allows us to build simulations quickly</a:t>
          </a:r>
        </a:p>
      </dgm:t>
    </dgm:pt>
    <dgm:pt modelId="{278347AA-F54D-4992-BFE9-D383815FD9E7}" type="parTrans" cxnId="{02E0F9CB-8EBC-4FDD-AC24-AB5403855AD9}">
      <dgm:prSet/>
      <dgm:spPr/>
      <dgm:t>
        <a:bodyPr/>
        <a:lstStyle/>
        <a:p>
          <a:endParaRPr lang="en-US"/>
        </a:p>
      </dgm:t>
    </dgm:pt>
    <dgm:pt modelId="{770B7C2B-A349-45B8-AEC0-58E00B8C590C}" type="sibTrans" cxnId="{02E0F9CB-8EBC-4FDD-AC24-AB5403855AD9}">
      <dgm:prSet/>
      <dgm:spPr/>
      <dgm:t>
        <a:bodyPr/>
        <a:lstStyle/>
        <a:p>
          <a:endParaRPr lang="en-US"/>
        </a:p>
      </dgm:t>
    </dgm:pt>
    <dgm:pt modelId="{B1768218-F203-4EE3-9C6D-7EF361486B51}">
      <dgm:prSet/>
      <dgm:spPr/>
      <dgm:t>
        <a:bodyPr/>
        <a:lstStyle/>
        <a:p>
          <a:r>
            <a:rPr lang="en-US"/>
            <a:t>Make</a:t>
          </a:r>
        </a:p>
      </dgm:t>
    </dgm:pt>
    <dgm:pt modelId="{B1D92E28-8D61-428F-9545-30A997F92804}" type="parTrans" cxnId="{BB8DD1CB-1383-45AC-931F-C2E582F94864}">
      <dgm:prSet/>
      <dgm:spPr/>
      <dgm:t>
        <a:bodyPr/>
        <a:lstStyle/>
        <a:p>
          <a:endParaRPr lang="en-US"/>
        </a:p>
      </dgm:t>
    </dgm:pt>
    <dgm:pt modelId="{07C49731-6979-4BF2-905D-EC9D33267646}" type="sibTrans" cxnId="{BB8DD1CB-1383-45AC-931F-C2E582F94864}">
      <dgm:prSet/>
      <dgm:spPr/>
      <dgm:t>
        <a:bodyPr/>
        <a:lstStyle/>
        <a:p>
          <a:endParaRPr lang="en-US"/>
        </a:p>
      </dgm:t>
    </dgm:pt>
    <dgm:pt modelId="{B551AD36-1135-48D7-8E54-5910751000F7}">
      <dgm:prSet/>
      <dgm:spPr/>
      <dgm:t>
        <a:bodyPr/>
        <a:lstStyle/>
        <a:p>
          <a:r>
            <a:rPr lang="en-US"/>
            <a:t>Make a C# library which will suit our situational needs</a:t>
          </a:r>
        </a:p>
      </dgm:t>
    </dgm:pt>
    <dgm:pt modelId="{2987C704-314F-42C0-80BE-E5E7F43B1B5F}" type="parTrans" cxnId="{FAEEC002-8C4A-4A77-A044-8403B4105187}">
      <dgm:prSet/>
      <dgm:spPr/>
      <dgm:t>
        <a:bodyPr/>
        <a:lstStyle/>
        <a:p>
          <a:endParaRPr lang="en-US"/>
        </a:p>
      </dgm:t>
    </dgm:pt>
    <dgm:pt modelId="{02019BB8-945F-4CC5-8F50-94794277B6B3}" type="sibTrans" cxnId="{FAEEC002-8C4A-4A77-A044-8403B4105187}">
      <dgm:prSet/>
      <dgm:spPr/>
      <dgm:t>
        <a:bodyPr/>
        <a:lstStyle/>
        <a:p>
          <a:endParaRPr lang="en-US"/>
        </a:p>
      </dgm:t>
    </dgm:pt>
    <dgm:pt modelId="{A395C4BE-A3CC-314F-859F-EA2D3F8C97B2}" type="pres">
      <dgm:prSet presAssocID="{CD07FAAA-E4A6-4CD1-B56D-8B31507DB79E}" presName="Name0" presStyleCnt="0">
        <dgm:presLayoutVars>
          <dgm:dir/>
          <dgm:animLvl val="lvl"/>
          <dgm:resizeHandles val="exact"/>
        </dgm:presLayoutVars>
      </dgm:prSet>
      <dgm:spPr/>
    </dgm:pt>
    <dgm:pt modelId="{45CC372E-D221-2E41-91CE-879BCC1132A0}" type="pres">
      <dgm:prSet presAssocID="{AFFDC522-AE97-4F67-A05E-648E758BBAD6}" presName="linNode" presStyleCnt="0"/>
      <dgm:spPr/>
    </dgm:pt>
    <dgm:pt modelId="{9C932288-2FDD-BB40-A9D4-8C80BE970A8E}" type="pres">
      <dgm:prSet presAssocID="{AFFDC522-AE97-4F67-A05E-648E758BBAD6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9C0FE154-3D15-4E4A-86F8-FBE8DCDF83F5}" type="pres">
      <dgm:prSet presAssocID="{AFFDC522-AE97-4F67-A05E-648E758BBAD6}" presName="descendantText" presStyleLbl="alignAccFollowNode1" presStyleIdx="0" presStyleCnt="4">
        <dgm:presLayoutVars>
          <dgm:bulletEnabled/>
        </dgm:presLayoutVars>
      </dgm:prSet>
      <dgm:spPr/>
    </dgm:pt>
    <dgm:pt modelId="{4CB7ADD5-D6D0-D34B-B0F5-540B21B44D89}" type="pres">
      <dgm:prSet presAssocID="{C9F2EF63-59BB-4FC0-8604-44AC00483C2B}" presName="sp" presStyleCnt="0"/>
      <dgm:spPr/>
    </dgm:pt>
    <dgm:pt modelId="{9CB1F6DC-2643-094E-92FE-3759E47F5E82}" type="pres">
      <dgm:prSet presAssocID="{7BD500CE-EA5D-4370-9CDA-45C98684FED0}" presName="linNode" presStyleCnt="0"/>
      <dgm:spPr/>
    </dgm:pt>
    <dgm:pt modelId="{99F24D7E-2387-2B45-B0FF-CF385A5B2F1E}" type="pres">
      <dgm:prSet presAssocID="{7BD500CE-EA5D-4370-9CDA-45C98684FED0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FF655396-A211-E94D-93C2-209CCC03B99B}" type="pres">
      <dgm:prSet presAssocID="{7BD500CE-EA5D-4370-9CDA-45C98684FED0}" presName="descendantText" presStyleLbl="alignAccFollowNode1" presStyleIdx="1" presStyleCnt="4">
        <dgm:presLayoutVars>
          <dgm:bulletEnabled/>
        </dgm:presLayoutVars>
      </dgm:prSet>
      <dgm:spPr/>
    </dgm:pt>
    <dgm:pt modelId="{E059B1F0-5330-334D-8518-498418D392CA}" type="pres">
      <dgm:prSet presAssocID="{3B8BEBF5-9C07-47F7-990C-E90FD0C6650F}" presName="sp" presStyleCnt="0"/>
      <dgm:spPr/>
    </dgm:pt>
    <dgm:pt modelId="{3A9FFE59-B109-1B4D-8141-EA5AC18B502E}" type="pres">
      <dgm:prSet presAssocID="{8F7DD597-B61B-4BB3-82EB-36E17136D932}" presName="linNode" presStyleCnt="0"/>
      <dgm:spPr/>
    </dgm:pt>
    <dgm:pt modelId="{C4AA860F-6F7E-C54A-9800-6F5ABFCB6BC0}" type="pres">
      <dgm:prSet presAssocID="{8F7DD597-B61B-4BB3-82EB-36E17136D932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A28B3CD2-1341-3442-861A-6E4E137605A0}" type="pres">
      <dgm:prSet presAssocID="{8F7DD597-B61B-4BB3-82EB-36E17136D932}" presName="descendantText" presStyleLbl="alignAccFollowNode1" presStyleIdx="2" presStyleCnt="4">
        <dgm:presLayoutVars>
          <dgm:bulletEnabled/>
        </dgm:presLayoutVars>
      </dgm:prSet>
      <dgm:spPr/>
    </dgm:pt>
    <dgm:pt modelId="{BEFECFCE-2F47-A046-A8B0-C073BF14E4B2}" type="pres">
      <dgm:prSet presAssocID="{DBC2519E-A839-4E83-B11E-8DA1175C2523}" presName="sp" presStyleCnt="0"/>
      <dgm:spPr/>
    </dgm:pt>
    <dgm:pt modelId="{3C1615DE-26E3-B044-9870-495F9A4BF3BD}" type="pres">
      <dgm:prSet presAssocID="{B1768218-F203-4EE3-9C6D-7EF361486B51}" presName="linNode" presStyleCnt="0"/>
      <dgm:spPr/>
    </dgm:pt>
    <dgm:pt modelId="{356803FE-B132-304E-AC86-F34CFBA370C7}" type="pres">
      <dgm:prSet presAssocID="{B1768218-F203-4EE3-9C6D-7EF361486B51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E6A46A7B-6B61-7A4D-A425-1087C77E8E60}" type="pres">
      <dgm:prSet presAssocID="{B1768218-F203-4EE3-9C6D-7EF361486B51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FAEEC002-8C4A-4A77-A044-8403B4105187}" srcId="{B1768218-F203-4EE3-9C6D-7EF361486B51}" destId="{B551AD36-1135-48D7-8E54-5910751000F7}" srcOrd="0" destOrd="0" parTransId="{2987C704-314F-42C0-80BE-E5E7F43B1B5F}" sibTransId="{02019BB8-945F-4CC5-8F50-94794277B6B3}"/>
    <dgm:cxn modelId="{4F5B9E09-5705-4F98-89EA-77CE9455FF6D}" srcId="{7BD500CE-EA5D-4370-9CDA-45C98684FED0}" destId="{7EF2B2A1-89AA-4020-A498-4B97604DDB95}" srcOrd="0" destOrd="0" parTransId="{89F887AD-4B1B-4D5A-B443-2DCC1C08397C}" sibTransId="{F05E76C5-1738-4064-B648-0FB6D9E75E40}"/>
    <dgm:cxn modelId="{3116CC0D-2C26-3649-97CB-81098842645F}" type="presOf" srcId="{7EF2B2A1-89AA-4020-A498-4B97604DDB95}" destId="{FF655396-A211-E94D-93C2-209CCC03B99B}" srcOrd="0" destOrd="0" presId="urn:microsoft.com/office/officeart/2016/7/layout/VerticalSolidActionList"/>
    <dgm:cxn modelId="{DE9EAD17-36E6-D64F-9F49-555EF8B441D1}" type="presOf" srcId="{AFFDC522-AE97-4F67-A05E-648E758BBAD6}" destId="{9C932288-2FDD-BB40-A9D4-8C80BE970A8E}" srcOrd="0" destOrd="0" presId="urn:microsoft.com/office/officeart/2016/7/layout/VerticalSolidActionList"/>
    <dgm:cxn modelId="{0FFFEB37-30B7-714E-B30A-A8C222FCD96A}" type="presOf" srcId="{0343D38F-4287-4165-87EA-B2FEA2CF72B7}" destId="{9C0FE154-3D15-4E4A-86F8-FBE8DCDF83F5}" srcOrd="0" destOrd="0" presId="urn:microsoft.com/office/officeart/2016/7/layout/VerticalSolidActionList"/>
    <dgm:cxn modelId="{3C295852-856F-E342-A12E-21979DA41038}" type="presOf" srcId="{B551AD36-1135-48D7-8E54-5910751000F7}" destId="{E6A46A7B-6B61-7A4D-A425-1087C77E8E60}" srcOrd="0" destOrd="0" presId="urn:microsoft.com/office/officeart/2016/7/layout/VerticalSolidActionList"/>
    <dgm:cxn modelId="{D2E8517A-553F-D34F-AAB2-DEEA99B251EB}" type="presOf" srcId="{8F7DD597-B61B-4BB3-82EB-36E17136D932}" destId="{C4AA860F-6F7E-C54A-9800-6F5ABFCB6BC0}" srcOrd="0" destOrd="0" presId="urn:microsoft.com/office/officeart/2016/7/layout/VerticalSolidActionList"/>
    <dgm:cxn modelId="{B323047F-28DE-45CC-B499-401FDEB2A74D}" srcId="{CD07FAAA-E4A6-4CD1-B56D-8B31507DB79E}" destId="{AFFDC522-AE97-4F67-A05E-648E758BBAD6}" srcOrd="0" destOrd="0" parTransId="{1FEE7F71-34AB-4ECA-B14A-2245592735E4}" sibTransId="{C9F2EF63-59BB-4FC0-8604-44AC00483C2B}"/>
    <dgm:cxn modelId="{E4E86293-2162-4A06-B679-F1C3E33673EF}" srcId="{CD07FAAA-E4A6-4CD1-B56D-8B31507DB79E}" destId="{7BD500CE-EA5D-4370-9CDA-45C98684FED0}" srcOrd="1" destOrd="0" parTransId="{20D2AFF0-70C5-4AD5-85E6-2E034FD71893}" sibTransId="{3B8BEBF5-9C07-47F7-990C-E90FD0C6650F}"/>
    <dgm:cxn modelId="{6011CE97-2FFC-074A-8FA8-05A48C1736A6}" type="presOf" srcId="{7BD500CE-EA5D-4370-9CDA-45C98684FED0}" destId="{99F24D7E-2387-2B45-B0FF-CF385A5B2F1E}" srcOrd="0" destOrd="0" presId="urn:microsoft.com/office/officeart/2016/7/layout/VerticalSolidActionList"/>
    <dgm:cxn modelId="{9C049DA8-EDF2-49F4-A711-7B2A285050CA}" srcId="{AFFDC522-AE97-4F67-A05E-648E758BBAD6}" destId="{0343D38F-4287-4165-87EA-B2FEA2CF72B7}" srcOrd="0" destOrd="0" parTransId="{836A4697-A52F-4FBA-B490-E6D680766566}" sibTransId="{E5B5B623-3B49-4824-84C1-F2968FD3D661}"/>
    <dgm:cxn modelId="{BB8DD1CB-1383-45AC-931F-C2E582F94864}" srcId="{CD07FAAA-E4A6-4CD1-B56D-8B31507DB79E}" destId="{B1768218-F203-4EE3-9C6D-7EF361486B51}" srcOrd="3" destOrd="0" parTransId="{B1D92E28-8D61-428F-9545-30A997F92804}" sibTransId="{07C49731-6979-4BF2-905D-EC9D33267646}"/>
    <dgm:cxn modelId="{02E0F9CB-8EBC-4FDD-AC24-AB5403855AD9}" srcId="{8F7DD597-B61B-4BB3-82EB-36E17136D932}" destId="{54181FFE-F325-44A2-9A04-17E34474BA0F}" srcOrd="0" destOrd="0" parTransId="{278347AA-F54D-4992-BFE9-D383815FD9E7}" sibTransId="{770B7C2B-A349-45B8-AEC0-58E00B8C590C}"/>
    <dgm:cxn modelId="{3E597FCC-F15A-9945-8B4B-7DE6948FE254}" type="presOf" srcId="{B1768218-F203-4EE3-9C6D-7EF361486B51}" destId="{356803FE-B132-304E-AC86-F34CFBA370C7}" srcOrd="0" destOrd="0" presId="urn:microsoft.com/office/officeart/2016/7/layout/VerticalSolidActionList"/>
    <dgm:cxn modelId="{19440ED7-369F-477A-A69F-C1CC5358A000}" srcId="{CD07FAAA-E4A6-4CD1-B56D-8B31507DB79E}" destId="{8F7DD597-B61B-4BB3-82EB-36E17136D932}" srcOrd="2" destOrd="0" parTransId="{CB783D5A-6AC7-4917-AB70-E0674507BF81}" sibTransId="{DBC2519E-A839-4E83-B11E-8DA1175C2523}"/>
    <dgm:cxn modelId="{6E00ECD7-F57C-A246-B748-062199B1C84D}" type="presOf" srcId="{54181FFE-F325-44A2-9A04-17E34474BA0F}" destId="{A28B3CD2-1341-3442-861A-6E4E137605A0}" srcOrd="0" destOrd="0" presId="urn:microsoft.com/office/officeart/2016/7/layout/VerticalSolidActionList"/>
    <dgm:cxn modelId="{540DF0D8-2E8A-C540-A23B-91AF37D0AD93}" type="presOf" srcId="{CD07FAAA-E4A6-4CD1-B56D-8B31507DB79E}" destId="{A395C4BE-A3CC-314F-859F-EA2D3F8C97B2}" srcOrd="0" destOrd="0" presId="urn:microsoft.com/office/officeart/2016/7/layout/VerticalSolidActionList"/>
    <dgm:cxn modelId="{27F9C315-263A-E846-A280-9667A11B4725}" type="presParOf" srcId="{A395C4BE-A3CC-314F-859F-EA2D3F8C97B2}" destId="{45CC372E-D221-2E41-91CE-879BCC1132A0}" srcOrd="0" destOrd="0" presId="urn:microsoft.com/office/officeart/2016/7/layout/VerticalSolidActionList"/>
    <dgm:cxn modelId="{97BC090A-B5DD-3142-AA63-BC305D1CCB76}" type="presParOf" srcId="{45CC372E-D221-2E41-91CE-879BCC1132A0}" destId="{9C932288-2FDD-BB40-A9D4-8C80BE970A8E}" srcOrd="0" destOrd="0" presId="urn:microsoft.com/office/officeart/2016/7/layout/VerticalSolidActionList"/>
    <dgm:cxn modelId="{821B53C0-1E53-2343-BB02-4299ADE9EF2E}" type="presParOf" srcId="{45CC372E-D221-2E41-91CE-879BCC1132A0}" destId="{9C0FE154-3D15-4E4A-86F8-FBE8DCDF83F5}" srcOrd="1" destOrd="0" presId="urn:microsoft.com/office/officeart/2016/7/layout/VerticalSolidActionList"/>
    <dgm:cxn modelId="{C2009A39-5913-E64F-9310-C008A4006476}" type="presParOf" srcId="{A395C4BE-A3CC-314F-859F-EA2D3F8C97B2}" destId="{4CB7ADD5-D6D0-D34B-B0F5-540B21B44D89}" srcOrd="1" destOrd="0" presId="urn:microsoft.com/office/officeart/2016/7/layout/VerticalSolidActionList"/>
    <dgm:cxn modelId="{32DFE317-E2B7-B445-AE0C-E91FCAA04A56}" type="presParOf" srcId="{A395C4BE-A3CC-314F-859F-EA2D3F8C97B2}" destId="{9CB1F6DC-2643-094E-92FE-3759E47F5E82}" srcOrd="2" destOrd="0" presId="urn:microsoft.com/office/officeart/2016/7/layout/VerticalSolidActionList"/>
    <dgm:cxn modelId="{9C1BBF14-25E3-2C43-B622-6544F1A59FEB}" type="presParOf" srcId="{9CB1F6DC-2643-094E-92FE-3759E47F5E82}" destId="{99F24D7E-2387-2B45-B0FF-CF385A5B2F1E}" srcOrd="0" destOrd="0" presId="urn:microsoft.com/office/officeart/2016/7/layout/VerticalSolidActionList"/>
    <dgm:cxn modelId="{CCB5F4EF-7A55-4E4B-9B39-027E6F12EDAE}" type="presParOf" srcId="{9CB1F6DC-2643-094E-92FE-3759E47F5E82}" destId="{FF655396-A211-E94D-93C2-209CCC03B99B}" srcOrd="1" destOrd="0" presId="urn:microsoft.com/office/officeart/2016/7/layout/VerticalSolidActionList"/>
    <dgm:cxn modelId="{D8FEE95C-1F27-034F-B4F3-5BD016FC292F}" type="presParOf" srcId="{A395C4BE-A3CC-314F-859F-EA2D3F8C97B2}" destId="{E059B1F0-5330-334D-8518-498418D392CA}" srcOrd="3" destOrd="0" presId="urn:microsoft.com/office/officeart/2016/7/layout/VerticalSolidActionList"/>
    <dgm:cxn modelId="{9415291E-98DB-7A46-9E07-845ACF423A74}" type="presParOf" srcId="{A395C4BE-A3CC-314F-859F-EA2D3F8C97B2}" destId="{3A9FFE59-B109-1B4D-8141-EA5AC18B502E}" srcOrd="4" destOrd="0" presId="urn:microsoft.com/office/officeart/2016/7/layout/VerticalSolidActionList"/>
    <dgm:cxn modelId="{0802C103-4C80-CF47-BC74-D33153417D32}" type="presParOf" srcId="{3A9FFE59-B109-1B4D-8141-EA5AC18B502E}" destId="{C4AA860F-6F7E-C54A-9800-6F5ABFCB6BC0}" srcOrd="0" destOrd="0" presId="urn:microsoft.com/office/officeart/2016/7/layout/VerticalSolidActionList"/>
    <dgm:cxn modelId="{26680463-FFE9-EC4D-9654-F86553990AF3}" type="presParOf" srcId="{3A9FFE59-B109-1B4D-8141-EA5AC18B502E}" destId="{A28B3CD2-1341-3442-861A-6E4E137605A0}" srcOrd="1" destOrd="0" presId="urn:microsoft.com/office/officeart/2016/7/layout/VerticalSolidActionList"/>
    <dgm:cxn modelId="{3189ABDA-2CAA-614E-A589-C63F6D927736}" type="presParOf" srcId="{A395C4BE-A3CC-314F-859F-EA2D3F8C97B2}" destId="{BEFECFCE-2F47-A046-A8B0-C073BF14E4B2}" srcOrd="5" destOrd="0" presId="urn:microsoft.com/office/officeart/2016/7/layout/VerticalSolidActionList"/>
    <dgm:cxn modelId="{763F06AC-C61F-3B45-AB7D-66440EB61BB6}" type="presParOf" srcId="{A395C4BE-A3CC-314F-859F-EA2D3F8C97B2}" destId="{3C1615DE-26E3-B044-9870-495F9A4BF3BD}" srcOrd="6" destOrd="0" presId="urn:microsoft.com/office/officeart/2016/7/layout/VerticalSolidActionList"/>
    <dgm:cxn modelId="{67C219F4-6230-EF4B-B1FE-B94DC4732A7E}" type="presParOf" srcId="{3C1615DE-26E3-B044-9870-495F9A4BF3BD}" destId="{356803FE-B132-304E-AC86-F34CFBA370C7}" srcOrd="0" destOrd="0" presId="urn:microsoft.com/office/officeart/2016/7/layout/VerticalSolidActionList"/>
    <dgm:cxn modelId="{BC8A1C40-2304-5D45-8741-8A2C3DB5A080}" type="presParOf" srcId="{3C1615DE-26E3-B044-9870-495F9A4BF3BD}" destId="{E6A46A7B-6B61-7A4D-A425-1087C77E8E6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7A526-0415-48F1-B57B-DEFDB5670C5C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0EF35-2706-428F-A02C-45879F99ECA1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3085F-279F-4D7B-BC5B-6F700CC92D76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Used Unity3D to build scenes and assets.</a:t>
          </a:r>
        </a:p>
      </dsp:txBody>
      <dsp:txXfrm>
        <a:off x="75768" y="3053169"/>
        <a:ext cx="3093750" cy="720000"/>
      </dsp:txXfrm>
    </dsp:sp>
    <dsp:sp modelId="{806F4304-1F80-4BF1-A845-A4DFFD870623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AA158-7A81-4A98-9591-CAAD6256FC9D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10EA0-AA7F-4E1D-9A29-C249A7DE405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Used GoogleVR to export from Unity3D to VR.</a:t>
          </a:r>
        </a:p>
      </dsp:txBody>
      <dsp:txXfrm>
        <a:off x="3710925" y="3053169"/>
        <a:ext cx="3093750" cy="720000"/>
      </dsp:txXfrm>
    </dsp:sp>
    <dsp:sp modelId="{FEF148BA-127F-4E71-9AD9-B976F0938B99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31A8C-F485-4B8C-A48F-2E1E306704D2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FF544-4DE1-448B-82E2-A0FD9A7F6630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Used C# to modify buttons and select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A54C2-5B95-4FE1-B409-4EAF7B5FB900}">
      <dsp:nvSpPr>
        <dsp:cNvPr id="0" name=""/>
        <dsp:cNvSpPr/>
      </dsp:nvSpPr>
      <dsp:spPr>
        <a:xfrm>
          <a:off x="559800" y="54304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0C512-0811-470D-A854-FAD86DA56DDF}">
      <dsp:nvSpPr>
        <dsp:cNvPr id="0" name=""/>
        <dsp:cNvSpPr/>
      </dsp:nvSpPr>
      <dsp:spPr>
        <a:xfrm>
          <a:off x="559800" y="219545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To teach the general population how to respond in disaster situation.</a:t>
          </a:r>
        </a:p>
      </dsp:txBody>
      <dsp:txXfrm>
        <a:off x="559800" y="2195451"/>
        <a:ext cx="4320000" cy="648000"/>
      </dsp:txXfrm>
    </dsp:sp>
    <dsp:sp modelId="{CCCAE4F1-D74C-4F66-AA1C-FF547A63247C}">
      <dsp:nvSpPr>
        <dsp:cNvPr id="0" name=""/>
        <dsp:cNvSpPr/>
      </dsp:nvSpPr>
      <dsp:spPr>
        <a:xfrm>
          <a:off x="559800" y="2908756"/>
          <a:ext cx="4320000" cy="899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9174F-10A1-429D-818B-1B7C45118597}">
      <dsp:nvSpPr>
        <dsp:cNvPr id="0" name=""/>
        <dsp:cNvSpPr/>
      </dsp:nvSpPr>
      <dsp:spPr>
        <a:xfrm>
          <a:off x="5635800" y="54304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A75F9-EB7B-42CA-B07A-8922C0144442}">
      <dsp:nvSpPr>
        <dsp:cNvPr id="0" name=""/>
        <dsp:cNvSpPr/>
      </dsp:nvSpPr>
      <dsp:spPr>
        <a:xfrm>
          <a:off x="5635800" y="219545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Can be used in the following places</a:t>
          </a:r>
        </a:p>
      </dsp:txBody>
      <dsp:txXfrm>
        <a:off x="5635800" y="2195451"/>
        <a:ext cx="4320000" cy="648000"/>
      </dsp:txXfrm>
    </dsp:sp>
    <dsp:sp modelId="{0F2C6BC9-162C-48D6-8DCF-E36A4298E9B2}">
      <dsp:nvSpPr>
        <dsp:cNvPr id="0" name=""/>
        <dsp:cNvSpPr/>
      </dsp:nvSpPr>
      <dsp:spPr>
        <a:xfrm>
          <a:off x="5635800" y="2908756"/>
          <a:ext cx="4320000" cy="899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Schools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Offices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Apartment residences</a:t>
          </a:r>
        </a:p>
      </dsp:txBody>
      <dsp:txXfrm>
        <a:off x="5635800" y="2908756"/>
        <a:ext cx="4320000" cy="8995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E154-3D15-4E4A-86F8-FBE8DCDF83F5}">
      <dsp:nvSpPr>
        <dsp:cNvPr id="0" name=""/>
        <dsp:cNvSpPr/>
      </dsp:nvSpPr>
      <dsp:spPr>
        <a:xfrm>
          <a:off x="1302720" y="2715"/>
          <a:ext cx="5210883" cy="140669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357301" rIns="101106" bIns="3573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 audio support</a:t>
          </a:r>
        </a:p>
      </dsp:txBody>
      <dsp:txXfrm>
        <a:off x="1302720" y="2715"/>
        <a:ext cx="5210883" cy="1406697"/>
      </dsp:txXfrm>
    </dsp:sp>
    <dsp:sp modelId="{9C932288-2FDD-BB40-A9D4-8C80BE970A8E}">
      <dsp:nvSpPr>
        <dsp:cNvPr id="0" name=""/>
        <dsp:cNvSpPr/>
      </dsp:nvSpPr>
      <dsp:spPr>
        <a:xfrm>
          <a:off x="0" y="2715"/>
          <a:ext cx="1302720" cy="14066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138950" rIns="68936" bIns="13895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Add</a:t>
          </a:r>
        </a:p>
      </dsp:txBody>
      <dsp:txXfrm>
        <a:off x="0" y="2715"/>
        <a:ext cx="1302720" cy="1406697"/>
      </dsp:txXfrm>
    </dsp:sp>
    <dsp:sp modelId="{FF655396-A211-E94D-93C2-209CCC03B99B}">
      <dsp:nvSpPr>
        <dsp:cNvPr id="0" name=""/>
        <dsp:cNvSpPr/>
      </dsp:nvSpPr>
      <dsp:spPr>
        <a:xfrm>
          <a:off x="1302720" y="1493814"/>
          <a:ext cx="5210883" cy="140669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357301" rIns="101106" bIns="3573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 the FPS experience better</a:t>
          </a:r>
        </a:p>
      </dsp:txBody>
      <dsp:txXfrm>
        <a:off x="1302720" y="1493814"/>
        <a:ext cx="5210883" cy="1406697"/>
      </dsp:txXfrm>
    </dsp:sp>
    <dsp:sp modelId="{99F24D7E-2387-2B45-B0FF-CF385A5B2F1E}">
      <dsp:nvSpPr>
        <dsp:cNvPr id="0" name=""/>
        <dsp:cNvSpPr/>
      </dsp:nvSpPr>
      <dsp:spPr>
        <a:xfrm>
          <a:off x="0" y="1493814"/>
          <a:ext cx="1302720" cy="14066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138950" rIns="68936" bIns="13895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Make</a:t>
          </a:r>
        </a:p>
      </dsp:txBody>
      <dsp:txXfrm>
        <a:off x="0" y="1493814"/>
        <a:ext cx="1302720" cy="1406697"/>
      </dsp:txXfrm>
    </dsp:sp>
    <dsp:sp modelId="{A28B3CD2-1341-3442-861A-6E4E137605A0}">
      <dsp:nvSpPr>
        <dsp:cNvPr id="0" name=""/>
        <dsp:cNvSpPr/>
      </dsp:nvSpPr>
      <dsp:spPr>
        <a:xfrm>
          <a:off x="1302720" y="2984913"/>
          <a:ext cx="5210883" cy="140669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357301" rIns="101106" bIns="3573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 an asset library which allows us to build simulations quickly</a:t>
          </a:r>
        </a:p>
      </dsp:txBody>
      <dsp:txXfrm>
        <a:off x="1302720" y="2984913"/>
        <a:ext cx="5210883" cy="1406697"/>
      </dsp:txXfrm>
    </dsp:sp>
    <dsp:sp modelId="{C4AA860F-6F7E-C54A-9800-6F5ABFCB6BC0}">
      <dsp:nvSpPr>
        <dsp:cNvPr id="0" name=""/>
        <dsp:cNvSpPr/>
      </dsp:nvSpPr>
      <dsp:spPr>
        <a:xfrm>
          <a:off x="0" y="2984913"/>
          <a:ext cx="1302720" cy="14066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138950" rIns="68936" bIns="13895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Make</a:t>
          </a:r>
        </a:p>
      </dsp:txBody>
      <dsp:txXfrm>
        <a:off x="0" y="2984913"/>
        <a:ext cx="1302720" cy="1406697"/>
      </dsp:txXfrm>
    </dsp:sp>
    <dsp:sp modelId="{E6A46A7B-6B61-7A4D-A425-1087C77E8E60}">
      <dsp:nvSpPr>
        <dsp:cNvPr id="0" name=""/>
        <dsp:cNvSpPr/>
      </dsp:nvSpPr>
      <dsp:spPr>
        <a:xfrm>
          <a:off x="1302720" y="4476013"/>
          <a:ext cx="5210883" cy="140669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357301" rIns="101106" bIns="3573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 a C# library which will suit our situational needs</a:t>
          </a:r>
        </a:p>
      </dsp:txBody>
      <dsp:txXfrm>
        <a:off x="1302720" y="4476013"/>
        <a:ext cx="5210883" cy="1406697"/>
      </dsp:txXfrm>
    </dsp:sp>
    <dsp:sp modelId="{356803FE-B132-304E-AC86-F34CFBA370C7}">
      <dsp:nvSpPr>
        <dsp:cNvPr id="0" name=""/>
        <dsp:cNvSpPr/>
      </dsp:nvSpPr>
      <dsp:spPr>
        <a:xfrm>
          <a:off x="0" y="4476013"/>
          <a:ext cx="1302720" cy="14066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138950" rIns="68936" bIns="13895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Make</a:t>
          </a:r>
        </a:p>
      </dsp:txBody>
      <dsp:txXfrm>
        <a:off x="0" y="4476013"/>
        <a:ext cx="1302720" cy="140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8A93-CFE8-244C-AD2C-881A96FB1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120EC-FE13-6C4E-8FBA-AB8BD45FE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D619A-678D-E846-92D2-7ACB3810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2B21D-FEEA-B942-97CE-77A3DC41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CB587-22D9-634D-A176-AE9B8569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8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4365-E39F-6D40-88A0-3B9C99F8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D4323-F49B-824A-94BA-A29AC09F4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C4475-8C1B-3540-8070-0A1723D6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CFAD6-90F8-A543-9FD7-B4835EBB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58E9B-6F25-184E-8ABE-976C5298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6EAB0-3EB9-A845-84C5-7531E0587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C2D84-8F7B-5E49-92B1-F7FC1FB12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7ADA7-5C30-FB45-B74F-AAF961A2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CDCCA-9152-724E-A4C3-44DF9C5F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9F6EE-E893-A846-A810-38F1307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1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6A15-C6B5-E849-9BD2-4FED6615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1902E-1B4B-B94C-B0EA-372D2ECB6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ACBD4-CBA2-7F4D-BFAB-B058EBE61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4A5FF-F0F8-3D41-BD62-6F1ECE79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B3ABF-83A4-C64D-80C0-7443630B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7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47FD-8D09-2D4C-891E-807CA41F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3E16E-F5FF-444D-B668-4050DEB98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38EBA-A4A3-5943-9668-4555268D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BA9D-6366-D54A-A040-DEB7E0C1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00C8E-1D3C-2B44-A897-DB4D8FC8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4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4347-6C05-4F41-AF5D-CBA55858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153B-5858-3746-9481-CD96F7FC9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FBC3E-D7FF-9345-AE12-C5DB8261B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EB725-D132-A846-BD86-0EF22D85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F2860-0FF8-7348-8A4D-3F5F86531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35830-4A18-B043-B377-8D791744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0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683E-263C-1842-96E8-067FE53F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262A1-F875-B841-954B-42C2D20CB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EA9C1-838F-9542-9D45-618E915EA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B8026-0BED-B649-9D63-7763887CD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A963F-740B-AE40-87D8-EEF716F5C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E815F-8EEC-194E-9847-13FF5AC4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258C1-DB0B-9A44-9238-AADF5B86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7643C-7189-3D4D-AD88-03BD2080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0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1C90A-7BDE-C949-B690-768B0502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53B7B-F9F1-D841-AE41-7E49D087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9BD65-F2CE-6641-A246-0E06B8566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A0A16-510E-9748-816B-1B73EAF8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1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826A8-4A7E-254D-83FD-FCC04FB7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A40F0-2665-F241-9291-A88B57D9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8FE8C-B990-ED44-B792-BF487D36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7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610E-24B8-E443-BF6E-FDA15E2F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23DA0-FD3F-0443-A91D-78DDA9EE6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2105-82C1-034C-936F-4F0BF9555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00338-4554-C945-9799-4E7861F2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AA899-42C8-064E-9770-6784B6C2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3FD6B-2256-6E40-B889-6314C052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3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1036-46BA-B243-BF80-EC1BD130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B1356-1DC9-D444-8FEB-8B984DA68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198DF-79B1-124D-9502-B68B1067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29FC9-B8EE-4442-A959-A4DE144C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ABC82-646B-7641-8A82-CAD0EAC2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BB2BF-A841-7C41-B7AF-07BB3277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16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DC9BA0-4DF7-1147-8623-7B1CA79D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04AEB-F27C-734D-A49D-4A456C66B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7AB33-917D-7748-9DBC-78D50B2D9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8763-1A3D-4B47-99F6-1A7BA231E27B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A0890-7E47-6F4A-8AE6-374BACC6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4E3C7-B758-3747-9F00-0D9DF51F1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518EC-1E60-AB4C-BA65-D9F80190C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2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Transportation_Planning_Casebook/Road_Pricing_in_Singapor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reist_Building.JP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3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DBF6B-FB48-8D4E-90C0-F1D7A7C96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VR the </a:t>
            </a:r>
            <a:r>
              <a:rPr lang="en-US" dirty="0" err="1"/>
              <a:t>saviours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E10F8-EF15-F545-93E5-9360E76BE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VAPS</a:t>
            </a:r>
          </a:p>
        </p:txBody>
      </p:sp>
      <p:sp>
        <p:nvSpPr>
          <p:cNvPr id="50" name="Oval 3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4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4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6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90EB1CE-02E4-1E48-B406-2E62B8D7E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640" b="864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B0742-E29A-2240-98D6-B5079B42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Smart nation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3A0797-40F4-4CA2-B8D5-BCB2F11BD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With the emergence of Singapore as a smart nation</a:t>
            </a:r>
          </a:p>
          <a:p>
            <a:r>
              <a:rPr lang="en-US" sz="1800" dirty="0"/>
              <a:t>Our country have to be prepared to take on any disastrous situation</a:t>
            </a:r>
          </a:p>
          <a:p>
            <a:r>
              <a:rPr lang="en-US" sz="1800" dirty="0"/>
              <a:t>We aim to successfully simulate such situation in VR so that we can prepare the country.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1E171-94F4-7B49-BFC3-BBBE1E40F4F8}"/>
              </a:ext>
            </a:extLst>
          </p:cNvPr>
          <p:cNvSpPr txBox="1"/>
          <p:nvPr/>
        </p:nvSpPr>
        <p:spPr>
          <a:xfrm>
            <a:off x="9884957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books.org/wiki/Transportation_Planning_Casebook/Road_Pricing_in_Singapo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3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CA982-BF4A-5244-AD99-55B3A5B62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How we did it 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2610D0-467D-48FE-992E-C7F731CB4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5399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517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B12C-3A0C-B84B-A990-B84DDC6D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Use Cases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9E9D34-B440-4E26-B7C0-F55AE1DBE0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9052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952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04221-0D5E-2240-A9A6-0F1F6673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Implementation in real life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arge tall tower with a clock on the side of a building&#10;&#10;Description automatically generated">
            <a:extLst>
              <a:ext uri="{FF2B5EF4-FFF2-40B4-BE49-F238E27FC236}">
                <a16:creationId xmlns:a16="http://schemas.microsoft.com/office/drawing/2014/main" id="{1A05E9DD-5E68-1C49-A542-39E151C19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90" r="2" b="8794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ED220-039E-5E4C-BB07-13658F7CC6FA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en.wikipedia.org/wiki/File:Greist_Building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7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A6D28-187B-7C4F-9EAC-5086757F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Improving the hack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02B724-9AA8-47A0-B7EE-D30DF568F1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6210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989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ar, view&#10;&#10;Description automatically generated">
            <a:extLst>
              <a:ext uri="{FF2B5EF4-FFF2-40B4-BE49-F238E27FC236}">
                <a16:creationId xmlns:a16="http://schemas.microsoft.com/office/drawing/2014/main" id="{28F8D3B1-76A5-7E4D-87E6-63D7C48A9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28660" b="153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19ECA18-1DD8-BC42-B909-B5B2CFA3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7664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160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VR the saviours</vt:lpstr>
      <vt:lpstr>Smart nation</vt:lpstr>
      <vt:lpstr>How we did it </vt:lpstr>
      <vt:lpstr>Use Cases</vt:lpstr>
      <vt:lpstr>Implementation in real life</vt:lpstr>
      <vt:lpstr>Improving the hack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the saviours</dc:title>
  <dc:creator>#ADRAKATTI VIVEK#</dc:creator>
  <cp:lastModifiedBy>#ADRAKATTI VIVEK#</cp:lastModifiedBy>
  <cp:revision>4</cp:revision>
  <dcterms:created xsi:type="dcterms:W3CDTF">2019-03-24T09:02:19Z</dcterms:created>
  <dcterms:modified xsi:type="dcterms:W3CDTF">2019-03-24T09:06:04Z</dcterms:modified>
</cp:coreProperties>
</file>